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69" r:id="rId3"/>
    <p:sldId id="266" r:id="rId4"/>
    <p:sldId id="267" r:id="rId5"/>
    <p:sldId id="277" r:id="rId6"/>
    <p:sldId id="270" r:id="rId7"/>
    <p:sldId id="278" r:id="rId8"/>
    <p:sldId id="271" r:id="rId9"/>
    <p:sldId id="272" r:id="rId10"/>
    <p:sldId id="273" r:id="rId11"/>
    <p:sldId id="275" r:id="rId12"/>
    <p:sldId id="276" r:id="rId13"/>
    <p:sldId id="274" r:id="rId14"/>
    <p:sldId id="268" r:id="rId15"/>
    <p:sldId id="258" r:id="rId16"/>
    <p:sldId id="257" r:id="rId17"/>
    <p:sldId id="259" r:id="rId18"/>
    <p:sldId id="260" r:id="rId19"/>
    <p:sldId id="261" r:id="rId20"/>
    <p:sldId id="263" r:id="rId21"/>
    <p:sldId id="26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rgbClr val="FFFF00">
                <a:alpha val="97000"/>
              </a:srgb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67544" y="980728"/>
            <a:ext cx="80648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Социально-педагогический проект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Связь времен - связь поколений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115616" y="4077072"/>
            <a:ext cx="73106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Авторы:  Котельникова Н.З.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Охотникова Т.В.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Калинина Т.Ю.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2016-2017 учебный год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ветераны 2015 осень фото\20151016_105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ветераны 2015 осень фото\20151016_11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ветераны 2015 осень фото\20151016_110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ветераны 2015 осень фото\20151016_104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ветераны 2015 осень фото\20151016_103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ветераны  март\20160316_101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28700"/>
            <a:ext cx="8172400" cy="612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ветераны  март\20160316_103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ветераны  март\20160316_103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604" y="764704"/>
            <a:ext cx="8124395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ветераны  март\20160316_104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80228"/>
            <a:ext cx="8254378" cy="6377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ветераны  март\20160316_104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4" y="0"/>
            <a:ext cx="897859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-180528" y="620688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Пусть  мудрость направляет юную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бодрость и силу, пускай юная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бодрость и сила поддерживают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старую мудрость.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К.С.Станиславский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ветераны  март\20160316_104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ветераны  март\20160316_105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79912" y="692696"/>
            <a:ext cx="4996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Спасибо за внимание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ветераны 2015 осень фото\20151016_103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58670"/>
            <a:ext cx="8532440" cy="639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ветераны 2015 осень фото\20151016_1037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827584" y="1834952"/>
            <a:ext cx="730830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Обогащение опыта социального общения со старшим поколением: практика применения ценностей и норм культурного поведения.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ветераны 2015 осень фото\20151016_104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55576" y="-66973"/>
            <a:ext cx="7848873" cy="69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Создать условия для творческих встреч детей дошкольного возраста и ветеранов педагогического труда посредством организации совместных мероприятий.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Приобщать детей дошкольного возраста к культурному наследию родного края: песенные, игровые, художественные традиции и  ценности.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Закреплять умения и знания детей о культурных формах общения.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Содействовать развитию творческих способностей детей дошкольного возраста.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ветераны 2015 осень фото\20151016_1039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ветераны 2015 осень фото\20151016_104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126</Words>
  <Application>Microsoft Office PowerPoint</Application>
  <PresentationFormat>Экран (4:3)</PresentationFormat>
  <Paragraphs>19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 Н З</dc:creator>
  <cp:lastModifiedBy>Оля</cp:lastModifiedBy>
  <cp:revision>5</cp:revision>
  <dcterms:created xsi:type="dcterms:W3CDTF">2016-09-13T04:00:56Z</dcterms:created>
  <dcterms:modified xsi:type="dcterms:W3CDTF">2016-09-13T08:08:30Z</dcterms:modified>
</cp:coreProperties>
</file>