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57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9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520279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Смотрим, учимся, играем.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708920"/>
            <a:ext cx="6400800" cy="2641848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mbria"/>
                <a:ea typeface="Times New Roman"/>
                <a:cs typeface="Times New Roman"/>
              </a:rPr>
              <a:t>Формирование информационной культуры детей дошкольного возраста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D270\Desktop\кружок\средняя\королева зубная щетка\DSCF7336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05064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84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Очень важно с раннего возраста учить детей информационной грамотности, умению ориентироваться в информационном потоке, оценивать надежность информации.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85750"/>
            <a:ext cx="3027561" cy="246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D270\Pictures\кадры к мультфильмаам\утенок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71362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61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цели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Приобщение детей к основам информационной культуры</a:t>
            </a:r>
          </a:p>
          <a:p>
            <a:r>
              <a:rPr lang="ru-RU" dirty="0" smtClean="0"/>
              <a:t>Создание условий для освоения норм социального общения</a:t>
            </a:r>
          </a:p>
          <a:p>
            <a:r>
              <a:rPr lang="ru-RU" dirty="0" smtClean="0"/>
              <a:t>Развитие свободного общения между детьми, умения высказывать свою точку зрения, согласие или несогласие с мнением других.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01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Одной из основных задач  стала возможность обогащать  круг познавательных интересов,  представления об окружающем мире через обсуждение содержания фильма, получение новой информации. </a:t>
            </a:r>
            <a:endParaRPr lang="ru-RU" dirty="0" smtClean="0"/>
          </a:p>
          <a:p>
            <a:r>
              <a:rPr lang="ru-RU" dirty="0" smtClean="0"/>
              <a:t>Подбор </a:t>
            </a:r>
            <a:r>
              <a:rPr lang="ru-RU" dirty="0" err="1"/>
              <a:t>медиаматериалов</a:t>
            </a:r>
            <a:r>
              <a:rPr lang="ru-RU" dirty="0"/>
              <a:t>  обеспечивается тематикой недельного познавательного проекта, в ходе обсуждения мультфильма дети учатся выражать свое отношение к увиденному, высказывать свое мнение, учатся слушать других.</a:t>
            </a:r>
          </a:p>
        </p:txBody>
      </p:sp>
    </p:spTree>
    <p:extLst>
      <p:ext uri="{BB962C8B-B14F-4D97-AF65-F5344CB8AC3E}">
        <p14:creationId xmlns:p14="http://schemas.microsoft.com/office/powerpoint/2010/main" val="198981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Деятельность нашего кружка началась  с 2013 года с 1 младшей группы. В этом возрасте было достаточно 1 занятия в месяц.</a:t>
            </a:r>
          </a:p>
          <a:p>
            <a:r>
              <a:rPr lang="ru-RU" dirty="0" smtClean="0"/>
              <a:t>В старшем возрасте просмотр мультфильмов и обсуждение проходит еженедельно.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2048892" cy="15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D270\Desktop\кружок\средняя\путешествие муравья\DSCF77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83958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57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</a:t>
            </a:r>
            <a:r>
              <a:rPr lang="ru-RU" dirty="0" err="1" smtClean="0"/>
              <a:t>содеятельности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Просмотр мультфильма</a:t>
            </a:r>
          </a:p>
          <a:p>
            <a:r>
              <a:rPr lang="ru-RU" dirty="0" smtClean="0"/>
              <a:t>Беседа по содержанию</a:t>
            </a:r>
          </a:p>
          <a:p>
            <a:r>
              <a:rPr lang="ru-RU" dirty="0" smtClean="0"/>
              <a:t>Рассматривание иллюстраций, воспроизведение по ним содержания сказки</a:t>
            </a:r>
          </a:p>
          <a:p>
            <a:r>
              <a:rPr lang="ru-RU" dirty="0" smtClean="0"/>
              <a:t>Создание проблемных ситуаций, обсуждение проблемы, поиск решения</a:t>
            </a:r>
          </a:p>
          <a:p>
            <a:r>
              <a:rPr lang="ru-RU" dirty="0" smtClean="0"/>
              <a:t>Продуктивная деятельность, экскурсии</a:t>
            </a:r>
          </a:p>
          <a:p>
            <a:r>
              <a:rPr lang="ru-RU" dirty="0" smtClean="0"/>
              <a:t>Игровая деятельность, игры-драматизации, </a:t>
            </a:r>
            <a:r>
              <a:rPr lang="ru-RU" dirty="0" err="1" smtClean="0"/>
              <a:t>инсценирование</a:t>
            </a:r>
            <a:r>
              <a:rPr lang="ru-RU" dirty="0" smtClean="0"/>
              <a:t>, театрализованные этюды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04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270\Desktop\кружок\средняя\путешествие муравья\DSCF76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68" y="260648"/>
            <a:ext cx="2361032" cy="239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270\Desktop\кружок\средняя\путешествие муравья\DSCF77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011" y="959449"/>
            <a:ext cx="3037954" cy="294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270\Desktop\кружок\средняя\путешествие муравья\DSCF7705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824088" cy="283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270\Desktop\кружок\средняя\ручеек\DSCF7873 -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44" y="3905622"/>
            <a:ext cx="2174106" cy="265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D270\Desktop\кружок\средняя\паровозик\DSCF740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38680"/>
            <a:ext cx="2592288" cy="24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D270\Desktop\кружок\средняя\королева зубная щетка\DSCF735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410" y="3213992"/>
            <a:ext cx="2613360" cy="311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2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Дети получили первичный опыт, навыки совместных  просмотров, научились  смотреть внимательнее, следить за сюжетом, могли дать оценку хороших и плохих поступков героев.</a:t>
            </a:r>
          </a:p>
        </p:txBody>
      </p:sp>
      <p:pic>
        <p:nvPicPr>
          <p:cNvPr id="1026" name="Picture 2" descr="C:\Users\D270\Desktop\кружок\средняя\ручеек\DSCF78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49080"/>
            <a:ext cx="3059584" cy="249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270\Desktop\кружок\средняя\королева зубная щетка\DSCF73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22755"/>
            <a:ext cx="3169872" cy="237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71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216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Смотрим, учимся, играем.</vt:lpstr>
      <vt:lpstr>Актуальность</vt:lpstr>
      <vt:lpstr>Основные цели и задачи</vt:lpstr>
      <vt:lpstr>Презентация PowerPoint</vt:lpstr>
      <vt:lpstr>Презентация PowerPoint</vt:lpstr>
      <vt:lpstr>Формы содеятельности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D270</dc:creator>
  <cp:lastModifiedBy>D270</cp:lastModifiedBy>
  <cp:revision>11</cp:revision>
  <dcterms:created xsi:type="dcterms:W3CDTF">2016-09-12T02:23:51Z</dcterms:created>
  <dcterms:modified xsi:type="dcterms:W3CDTF">2016-09-13T07:39:15Z</dcterms:modified>
</cp:coreProperties>
</file>