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2" r:id="rId4"/>
    <p:sldId id="258" r:id="rId5"/>
    <p:sldId id="259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7A073-EFE9-49E7-A01B-7C7C8D65CE6D}" type="datetimeFigureOut">
              <a:rPr lang="ru-RU" smtClean="0"/>
              <a:pPr/>
              <a:t>13.09.2016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D82E19-63BB-4E34-99BC-599DE3145E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82E19-63BB-4E34-99BC-599DE3145E7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EF1B4-C310-4651-82D6-5128DCE60A38}" type="datetimeFigureOut">
              <a:rPr lang="ru-RU" smtClean="0"/>
              <a:pPr/>
              <a:t>13.09.2016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C2E27-EA91-4016-A9BD-AAD723FAA3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EF1B4-C310-4651-82D6-5128DCE60A38}" type="datetimeFigureOut">
              <a:rPr lang="ru-RU" smtClean="0"/>
              <a:pPr/>
              <a:t>13.09.2016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C2E27-EA91-4016-A9BD-AAD723FAA3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EF1B4-C310-4651-82D6-5128DCE60A38}" type="datetimeFigureOut">
              <a:rPr lang="ru-RU" smtClean="0"/>
              <a:pPr/>
              <a:t>13.09.2016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C2E27-EA91-4016-A9BD-AAD723FAA3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EF1B4-C310-4651-82D6-5128DCE60A38}" type="datetimeFigureOut">
              <a:rPr lang="ru-RU" smtClean="0"/>
              <a:pPr/>
              <a:t>13.09.2016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C2E27-EA91-4016-A9BD-AAD723FAA3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EF1B4-C310-4651-82D6-5128DCE60A38}" type="datetimeFigureOut">
              <a:rPr lang="ru-RU" smtClean="0"/>
              <a:pPr/>
              <a:t>13.09.2016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C2E27-EA91-4016-A9BD-AAD723FAA3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EF1B4-C310-4651-82D6-5128DCE60A38}" type="datetimeFigureOut">
              <a:rPr lang="ru-RU" smtClean="0"/>
              <a:pPr/>
              <a:t>13.09.2016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C2E27-EA91-4016-A9BD-AAD723FAA3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EF1B4-C310-4651-82D6-5128DCE60A38}" type="datetimeFigureOut">
              <a:rPr lang="ru-RU" smtClean="0"/>
              <a:pPr/>
              <a:t>13.09.2016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C2E27-EA91-4016-A9BD-AAD723FAA3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EF1B4-C310-4651-82D6-5128DCE60A38}" type="datetimeFigureOut">
              <a:rPr lang="ru-RU" smtClean="0"/>
              <a:pPr/>
              <a:t>13.09.2016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C2E27-EA91-4016-A9BD-AAD723FAA3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EF1B4-C310-4651-82D6-5128DCE60A38}" type="datetimeFigureOut">
              <a:rPr lang="ru-RU" smtClean="0"/>
              <a:pPr/>
              <a:t>13.09.2016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C2E27-EA91-4016-A9BD-AAD723FAA3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EF1B4-C310-4651-82D6-5128DCE60A38}" type="datetimeFigureOut">
              <a:rPr lang="ru-RU" smtClean="0"/>
              <a:pPr/>
              <a:t>13.09.2016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C2E27-EA91-4016-A9BD-AAD723FAA3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EF1B4-C310-4651-82D6-5128DCE60A38}" type="datetimeFigureOut">
              <a:rPr lang="ru-RU" smtClean="0"/>
              <a:pPr/>
              <a:t>13.09.2016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C2E27-EA91-4016-A9BD-AAD723FAA3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EF1B4-C310-4651-82D6-5128DCE60A38}" type="datetimeFigureOut">
              <a:rPr lang="ru-RU" smtClean="0"/>
              <a:pPr/>
              <a:t>13.09.2016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C2E27-EA91-4016-A9BD-AAD723FAA3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223224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проект по интересам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«В ГОСТЯХ У СКАЗКИ»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 </a:t>
            </a:r>
            <a:endParaRPr lang="ru-RU" dirty="0"/>
          </a:p>
        </p:txBody>
      </p:sp>
      <p:pic>
        <p:nvPicPr>
          <p:cNvPr id="4" name="Рисунок 3" descr="http://img1.liveinternet.ru/images/attach/c/2/69/1/69001863_Lisa_i_Kolobok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3068960"/>
            <a:ext cx="2486025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Copm\Desktop\Xl6oQ0P7PI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420888"/>
            <a:ext cx="5112568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Участники проекта:</a:t>
            </a:r>
            <a:r>
              <a:rPr lang="ru-RU" dirty="0" smtClean="0"/>
              <a:t> Дети средней группы, </a:t>
            </a:r>
            <a:r>
              <a:rPr lang="ru-RU" dirty="0" smtClean="0"/>
              <a:t>педагоги, родители.</a:t>
            </a:r>
            <a:endParaRPr lang="ru-RU" dirty="0"/>
          </a:p>
        </p:txBody>
      </p:sp>
      <p:pic>
        <p:nvPicPr>
          <p:cNvPr id="1026" name="Picture 2" descr="C:\Users\Copm\Desktop\KSZXRo9IJvo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789040"/>
            <a:ext cx="2724134" cy="1815380"/>
          </a:xfrm>
          <a:prstGeom prst="rect">
            <a:avLst/>
          </a:prstGeom>
          <a:noFill/>
        </p:spPr>
      </p:pic>
      <p:pic>
        <p:nvPicPr>
          <p:cNvPr id="1027" name="Picture 3" descr="C:\Users\Copm\Desktop\mo3o1XurTb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64314" y="4869160"/>
            <a:ext cx="2737149" cy="1824053"/>
          </a:xfrm>
          <a:prstGeom prst="rect">
            <a:avLst/>
          </a:prstGeom>
          <a:noFill/>
        </p:spPr>
      </p:pic>
      <p:pic>
        <p:nvPicPr>
          <p:cNvPr id="1028" name="Picture 4" descr="C:\Users\Copm\Desktop\mL25aWwbkN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149080"/>
            <a:ext cx="3419540" cy="2563915"/>
          </a:xfrm>
          <a:prstGeom prst="rect">
            <a:avLst/>
          </a:prstGeom>
          <a:noFill/>
        </p:spPr>
      </p:pic>
      <p:pic>
        <p:nvPicPr>
          <p:cNvPr id="1029" name="Picture 5" descr="C:\Users\Copm\Desktop\l-JjP9UP8j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88089">
            <a:off x="5754413" y="1892678"/>
            <a:ext cx="3197874" cy="2131083"/>
          </a:xfrm>
          <a:prstGeom prst="rect">
            <a:avLst/>
          </a:prstGeom>
          <a:noFill/>
        </p:spPr>
      </p:pic>
      <p:pic>
        <p:nvPicPr>
          <p:cNvPr id="1030" name="Picture 6" descr="C:\Users\Copm\Desktop\fqEJBAfzvAQ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185550">
            <a:off x="439544" y="1767686"/>
            <a:ext cx="3006733" cy="22049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400" b="1" dirty="0" smtClean="0"/>
              <a:t>«</a:t>
            </a:r>
            <a:r>
              <a:rPr lang="ru-RU" sz="2000" b="1" dirty="0" smtClean="0"/>
              <a:t>Сказка — это зернышко, из которого прорастает </a:t>
            </a:r>
          </a:p>
          <a:p>
            <a:pPr>
              <a:buNone/>
            </a:pPr>
            <a:r>
              <a:rPr lang="ru-RU" sz="2000" b="1" dirty="0" smtClean="0"/>
              <a:t>эмоциональная оценка ребенком жизненных явлений». </a:t>
            </a:r>
          </a:p>
          <a:p>
            <a:pPr>
              <a:buNone/>
            </a:pPr>
            <a:r>
              <a:rPr lang="ru-RU" sz="2000" b="1" dirty="0" smtClean="0"/>
              <a:t>В.А. Сухомлинский.</a:t>
            </a:r>
          </a:p>
          <a:p>
            <a:pPr>
              <a:buNone/>
            </a:pPr>
            <a:r>
              <a:rPr lang="ru-RU" sz="2000" dirty="0" smtClean="0"/>
              <a:t>К сожалению, на сегодняшний день, наши дети воспитываются не на сказках, а на современных мультфильмах. Большинство родителей не находят времени сесть с ребенком и почитать книгу. Детские психологи считают это большим упущением взрослых в воспитании своих детей. На самом деле сказка представляет собой одно из самых древних средств нравственного, эстетического воспитания, а так же формируют поведенческие стереотипы будущих членов взрослого общества. Поэтому мы решили уделить немного больше времени именно сказкам в развитии и воспитании наших детей.</a:t>
            </a:r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7283152" cy="108012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Цель: Актуализировать развитие познавательных и речевых умений на материале любимых сказок.</a:t>
            </a:r>
            <a:r>
              <a:rPr lang="ru-RU" sz="2400" dirty="0" smtClean="0"/>
              <a:t>  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/>
              <a:t>     </a:t>
            </a:r>
          </a:p>
          <a:p>
            <a:r>
              <a:rPr lang="ru-RU" b="1" dirty="0"/>
              <a:t>Базовой основой </a:t>
            </a:r>
            <a:r>
              <a:rPr lang="ru-RU" dirty="0"/>
              <a:t>проекта  являются задачи воспитания и развития детей, представленные в ФГОС и обхватывают все пять областей. </a:t>
            </a:r>
          </a:p>
          <a:p>
            <a:r>
              <a:rPr lang="ru-RU" b="1" dirty="0"/>
              <a:t>Дополнительным  компонентом </a:t>
            </a:r>
            <a:r>
              <a:rPr lang="ru-RU" dirty="0"/>
              <a:t>содержания  является методика </a:t>
            </a:r>
            <a:r>
              <a:rPr lang="ru-RU" dirty="0" err="1"/>
              <a:t>Л.Б.Фесюковой</a:t>
            </a:r>
            <a:r>
              <a:rPr lang="ru-RU" dirty="0"/>
              <a:t> «Воспитание сказкой».</a:t>
            </a:r>
          </a:p>
          <a:p>
            <a:r>
              <a:rPr lang="ru-RU" b="1" dirty="0"/>
              <a:t>Задачи</a:t>
            </a:r>
            <a:endParaRPr lang="ru-RU" dirty="0"/>
          </a:p>
          <a:p>
            <a:r>
              <a:rPr lang="ru-RU" dirty="0"/>
              <a:t>1</a:t>
            </a:r>
            <a:r>
              <a:rPr lang="ru-RU" dirty="0" smtClean="0"/>
              <a:t>.</a:t>
            </a:r>
            <a:r>
              <a:rPr lang="ru-RU" dirty="0"/>
              <a:t> Поддержание и развитие детской эмоциональности, посредством театрализованных видов деятельности.</a:t>
            </a:r>
          </a:p>
          <a:p>
            <a:r>
              <a:rPr lang="ru-RU" dirty="0" smtClean="0"/>
              <a:t>2.</a:t>
            </a:r>
            <a:r>
              <a:rPr lang="ru-RU" dirty="0"/>
              <a:t> Активизация речевого и мыслительного творчества детей.</a:t>
            </a:r>
          </a:p>
          <a:p>
            <a:r>
              <a:rPr lang="ru-RU" dirty="0" smtClean="0"/>
              <a:t>3.</a:t>
            </a:r>
            <a:r>
              <a:rPr lang="ru-RU" dirty="0"/>
              <a:t> Содействие развитию памяти, внимания, основных познавательных и речевых умений дошкольников.</a:t>
            </a:r>
          </a:p>
          <a:p>
            <a:pPr>
              <a:buNone/>
            </a:pPr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Главная идея опыта заключается  в интеграции всех возможных видов творческой деятельности детей, возникающих в процессе освоения содержания сказочного повествования. Идея не нова, но прикладной характер рекомендаций автора позволил нам разработать конкретный план мероприятий, который был успешно реализован в работе с детьми нашей группы в форме вариативных видов игровой </a:t>
            </a:r>
            <a:r>
              <a:rPr lang="ru-RU" dirty="0" err="1" smtClean="0"/>
              <a:t>содеятельности</a:t>
            </a:r>
            <a:r>
              <a:rPr lang="ru-RU" dirty="0" smtClean="0"/>
              <a:t>, что позволило использовать «сказочные игровые ситуации» в разных режимных моментах в течение всей недели.</a:t>
            </a:r>
          </a:p>
          <a:p>
            <a:r>
              <a:rPr lang="ru-RU" dirty="0" smtClean="0"/>
              <a:t>В рамках инновационной деятельности были подобраны сказки по темам </a:t>
            </a:r>
            <a:r>
              <a:rPr lang="ru-RU" dirty="0" err="1" smtClean="0"/>
              <a:t>недели,на</a:t>
            </a:r>
            <a:r>
              <a:rPr lang="ru-RU" dirty="0" smtClean="0"/>
              <a:t> основе чего подобрана картотека пальчиковых игр, выбраны образы сказочных </a:t>
            </a:r>
            <a:r>
              <a:rPr lang="ru-RU" dirty="0" err="1" smtClean="0"/>
              <a:t>героев,небольшие</a:t>
            </a:r>
            <a:r>
              <a:rPr lang="ru-RU" dirty="0" smtClean="0"/>
              <a:t> стишки, пластические этюды, игры имитации и пр. приёмы организации работы с детьми в рамках тем.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Ожидаемый результат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 </a:t>
            </a:r>
          </a:p>
          <a:p>
            <a:r>
              <a:rPr lang="ru-RU" sz="2200" dirty="0"/>
              <a:t>1. активизация речи детей, пополнение словаря, развитие предпосылок диалоговой речи.</a:t>
            </a:r>
          </a:p>
          <a:p>
            <a:r>
              <a:rPr lang="ru-RU" sz="2200" dirty="0"/>
              <a:t>2. Развитие психических процессов (мышление, память, внимание, воображение, фантазии)</a:t>
            </a:r>
          </a:p>
          <a:p>
            <a:r>
              <a:rPr lang="ru-RU" sz="2200" dirty="0"/>
              <a:t>3. Совершенствование личностных качеств (дружеские, партнерские взаимоотношения, коммуникативные навыки)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239</Words>
  <Application>Microsoft Office PowerPoint</Application>
  <PresentationFormat>Экран (4:3)</PresentationFormat>
  <Paragraphs>24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проект по интересам «В ГОСТЯХ У СКАЗКИ»    </vt:lpstr>
      <vt:lpstr>Участники проекта: Дети средней группы, педагоги, родители.</vt:lpstr>
      <vt:lpstr>Актуальность</vt:lpstr>
      <vt:lpstr>Цель: Актуализировать развитие познавательных и речевых умений на материале любимых сказок.  </vt:lpstr>
      <vt:lpstr>Слайд 5</vt:lpstr>
      <vt:lpstr>Ожидаемый результат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по интересам «В ГОСТЯХ У СКАЗКИ»</dc:title>
  <dc:creator>Comp</dc:creator>
  <cp:lastModifiedBy>Comp</cp:lastModifiedBy>
  <cp:revision>44</cp:revision>
  <dcterms:created xsi:type="dcterms:W3CDTF">2016-09-12T04:50:50Z</dcterms:created>
  <dcterms:modified xsi:type="dcterms:W3CDTF">2016-09-12T22:38:45Z</dcterms:modified>
</cp:coreProperties>
</file>