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72" r:id="rId5"/>
    <p:sldId id="273" r:id="rId6"/>
    <p:sldId id="274" r:id="rId7"/>
    <p:sldId id="276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5685-082E-4FFD-A30D-886E163D58E1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118D-6143-42E5-B6FF-9936DB94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КЦ\Desktop\Green2Print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85918" y="85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285728"/>
            <a:ext cx="478634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Проект по интересам </a:t>
            </a:r>
            <a:endParaRPr lang="en-US" sz="40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«Мы 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играем в народные 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игры»</a:t>
            </a:r>
            <a:endParaRPr lang="ru-RU" sz="40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4000" b="1" i="1" spc="50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в</a:t>
            </a:r>
            <a:r>
              <a:rPr lang="ru-RU" sz="4000" b="1" i="1" spc="50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о 2 младшей</a:t>
            </a:r>
            <a:endParaRPr lang="ru-RU" sz="4000" b="1" i="1" spc="50" dirty="0" smtClean="0">
              <a:ln w="11430"/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4000" b="1" i="1" spc="50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группе </a:t>
            </a:r>
            <a:r>
              <a:rPr lang="ru-RU" sz="4000" b="1" i="1" spc="50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№8</a:t>
            </a:r>
          </a:p>
          <a:p>
            <a:pPr algn="ctr"/>
            <a:r>
              <a:rPr lang="ru-RU" sz="4800" b="1" i="1" spc="50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«</a:t>
            </a:r>
            <a:r>
              <a:rPr lang="ru-RU" sz="4800" b="1" i="1" spc="50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Теремок</a:t>
            </a:r>
            <a:r>
              <a:rPr lang="ru-RU" sz="4800" b="1" i="1" spc="50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»</a:t>
            </a:r>
            <a:endParaRPr lang="ru-RU" sz="4800" b="1" i="1" spc="50" dirty="0">
              <a:ln w="11430"/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000636"/>
            <a:ext cx="735811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Руководитель: Пьянкова Ирина    Александровна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МБДОУ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Добрянский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детский сад № 8»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2016 – 2017 учебный год</a:t>
            </a: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44" t="4848"/>
          <a:stretch>
            <a:fillRect/>
          </a:stretch>
        </p:blipFill>
        <p:spPr bwMode="auto">
          <a:xfrm>
            <a:off x="500034" y="214290"/>
            <a:ext cx="342902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AutoShape 2" descr="http://s019.radikal.ru/i639/1205/ae/75dd5326a3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КЦ\Desktop\Green2Print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71802" y="357166"/>
            <a:ext cx="5357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Цель проекта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по интересам </a:t>
            </a:r>
            <a:endParaRPr lang="en-US" sz="3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"Мы играем в народные игры"</a:t>
            </a: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714620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обучение  детей забытым народным играм, считалкам, другим жанрам устного народного творчества;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воспитание любви к Родине, ее традициям и обычаям;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развитие физических качеств: ловкости, смелости, физической активности, упорство и достижении цели, дружелюбия и </a:t>
            </a:r>
            <a:r>
              <a:rPr lang="ru-RU" sz="2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коммуникативности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44" t="4848"/>
          <a:stretch>
            <a:fillRect/>
          </a:stretch>
        </p:blipFill>
        <p:spPr bwMode="auto">
          <a:xfrm>
            <a:off x="500034" y="214290"/>
            <a:ext cx="235745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КЦ\Desktop\Green2Print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71802" y="357166"/>
            <a:ext cx="5357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Задачи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проекта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по интересам </a:t>
            </a:r>
            <a:endParaRPr lang="en-US" sz="3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"Мы играем в народные игры"</a:t>
            </a: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786058"/>
            <a:ext cx="82868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002060"/>
                </a:solidFill>
                <a:latin typeface="Bookman Old Style" pitchFamily="18" charset="0"/>
              </a:rPr>
              <a:t>обучение основам народных игр;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002060"/>
                </a:solidFill>
                <a:latin typeface="Bookman Old Style" pitchFamily="18" charset="0"/>
              </a:rPr>
              <a:t>развитие двигательной активности;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002060"/>
                </a:solidFill>
                <a:latin typeface="Bookman Old Style" pitchFamily="18" charset="0"/>
              </a:rPr>
              <a:t>развитие сенсорных способностей детей, речевого  общения со взрослыми и сверстниками;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002060"/>
                </a:solidFill>
                <a:latin typeface="Bookman Old Style" pitchFamily="18" charset="0"/>
              </a:rPr>
              <a:t>умение играть вместе без конфликтов;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002060"/>
                </a:solidFill>
                <a:latin typeface="Bookman Old Style" pitchFamily="18" charset="0"/>
              </a:rPr>
              <a:t>развитие желания играть вместе;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002060"/>
                </a:solidFill>
                <a:latin typeface="Bookman Old Style" pitchFamily="18" charset="0"/>
              </a:rPr>
              <a:t>умение действовать по сигналу взрослого не мешать другим детям;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002060"/>
                </a:solidFill>
                <a:latin typeface="Bookman Old Style" pitchFamily="18" charset="0"/>
              </a:rPr>
              <a:t>формирование начальные навыки ролевого поведения, связывать сюжетны действия с названием роли;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002060"/>
                </a:solidFill>
                <a:latin typeface="Bookman Old Style" pitchFamily="18" charset="0"/>
              </a:rPr>
              <a:t>развитие у детей интерес  к русским народным играм.</a:t>
            </a:r>
            <a:endParaRPr lang="ru-RU" sz="19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44" t="4848"/>
          <a:stretch>
            <a:fillRect/>
          </a:stretch>
        </p:blipFill>
        <p:spPr bwMode="auto">
          <a:xfrm>
            <a:off x="500034" y="214290"/>
            <a:ext cx="235745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КЦ\Desktop\Green2Print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571736" y="357166"/>
            <a:ext cx="64294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Участники 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проекта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: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педагог, дети, 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родители.</a:t>
            </a:r>
            <a:endParaRPr lang="ru-RU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44" t="4848"/>
          <a:stretch>
            <a:fillRect/>
          </a:stretch>
        </p:blipFill>
        <p:spPr bwMode="auto">
          <a:xfrm>
            <a:off x="285720" y="214290"/>
            <a:ext cx="257176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 descr="H:\DCIM\100PHOTO\SAM_337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2571744"/>
            <a:ext cx="5143536" cy="3858848"/>
          </a:xfrm>
          <a:prstGeom prst="round2Diag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КЦ\Desktop\Green2Print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857232"/>
            <a:ext cx="4857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Организация проекта по интересам :</a:t>
            </a:r>
            <a:endParaRPr lang="ru-RU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44" t="4848"/>
          <a:stretch>
            <a:fillRect/>
          </a:stretch>
        </p:blipFill>
        <p:spPr bwMode="auto">
          <a:xfrm>
            <a:off x="285720" y="214290"/>
            <a:ext cx="32147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3214686"/>
            <a:ext cx="821537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организуется с детьми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 младшей  группы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c </a:t>
            </a:r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сентября по май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проводится два раза в месяц (1 и 3 неделя месяца);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день проведения - четверг (во второй половине дня, продолжительностью по 15 минут)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КЦ\Desktop\Green2Print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928670"/>
            <a:ext cx="52149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Ожидаемые результаты:</a:t>
            </a:r>
            <a:endParaRPr lang="ru-RU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44" t="4848"/>
          <a:stretch>
            <a:fillRect/>
          </a:stretch>
        </p:blipFill>
        <p:spPr bwMode="auto">
          <a:xfrm>
            <a:off x="285720" y="214290"/>
            <a:ext cx="32147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3000372"/>
            <a:ext cx="821537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 Знать: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не менее 2 считалок  для использования их  в игре;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правила  не менее 6  народных игр;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правила безопасного поведения во время проведения игры.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 Уметь: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сотрудничать друг с другом во время проведения игры;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участвовать в организации и проведении игры в группе.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КЦ\Desktop\Green2Print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357166"/>
            <a:ext cx="52149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Формы работы с родителями по реализации проекта:</a:t>
            </a:r>
            <a:endParaRPr lang="ru-RU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44" t="4848"/>
          <a:stretch>
            <a:fillRect/>
          </a:stretch>
        </p:blipFill>
        <p:spPr bwMode="auto">
          <a:xfrm>
            <a:off x="285720" y="214290"/>
            <a:ext cx="32147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3214686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привлечение родителей в воспитательно-образовательный процесс, через проведение русских народных подвижных игр, знакомство с календарными праздниками их обычаями и традициями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газета для родителей «Будь здоров малыш»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буклет «Русские народные игры»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презентация «Игры наших бабушек и дедушек»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буклет «Картотека семейных игр»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изготовление атрибутов к играм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семейное художественное творчество «Русские народные игры в картинках»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анкетирование</a:t>
            </a:r>
            <a:endParaRPr lang="ru-RU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КЦ\Desktop\Green2Print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928670"/>
            <a:ext cx="52149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2060"/>
                </a:solidFill>
                <a:latin typeface="Bookman Old Style" pitchFamily="18" charset="0"/>
              </a:rPr>
              <a:t>Форма подведения итогов:</a:t>
            </a:r>
            <a:endParaRPr lang="ru-RU" sz="4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44" t="4848"/>
          <a:stretch>
            <a:fillRect/>
          </a:stretch>
        </p:blipFill>
        <p:spPr bwMode="auto">
          <a:xfrm>
            <a:off x="285720" y="214290"/>
            <a:ext cx="32147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1538" y="3286124"/>
            <a:ext cx="771530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фотоматериал,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картотека игр,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проведение праздника с использованием народных игр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совместно с родителями.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193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КЦ</dc:creator>
  <cp:lastModifiedBy>Пользователь</cp:lastModifiedBy>
  <cp:revision>65</cp:revision>
  <dcterms:created xsi:type="dcterms:W3CDTF">2015-05-04T10:30:34Z</dcterms:created>
  <dcterms:modified xsi:type="dcterms:W3CDTF">2016-09-12T17:35:57Z</dcterms:modified>
</cp:coreProperties>
</file>