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50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96279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3902798"/>
            <a:ext cx="544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«Ритмическая мозаика»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4595" y="4653135"/>
            <a:ext cx="433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Перспективный план музыкально-ритмической </a:t>
            </a:r>
            <a:r>
              <a:rPr lang="ru-RU" i="1" dirty="0" err="1" smtClean="0">
                <a:solidFill>
                  <a:srgbClr val="7030A0"/>
                </a:solidFill>
              </a:rPr>
              <a:t>содеятельности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4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49" y="764703"/>
            <a:ext cx="5328592" cy="5471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2088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Тема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Формирование средствами музыки и ритмических движений разнообразных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Умений , способностей, качеств личности.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7" y="4477762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66"/>
                </a:solidFill>
              </a:rPr>
              <a:t>Проект реализуется с 2008г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409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757" y="116632"/>
            <a:ext cx="8496944" cy="660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Перспективный план </a:t>
            </a:r>
            <a:endParaRPr lang="ru-RU" sz="1600" i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музыкально – ритмической </a:t>
            </a:r>
            <a:r>
              <a:rPr lang="ru-RU" sz="16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содеятельности</a:t>
            </a:r>
            <a:r>
              <a:rPr lang="ru-RU" sz="16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«Ритмическая мозаика» </a:t>
            </a:r>
            <a:endParaRPr lang="ru-RU" sz="1600" i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 2016-2017 учебный год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1600" b="1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Актуальность выбранного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направления важна, так как в развитии творчества, способности к импровизации концентрируется основная идея—владение собственным телом, тонкость музыкального восприятия, нестандартность мышления, психологическая свободы.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1600" i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i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обогащение практики музыкально – ритмических </a:t>
            </a:r>
            <a:r>
              <a:rPr lang="ru-RU" sz="1600" b="1" i="1" dirty="0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движений.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Развивать умение слушать и двигаться в соответствии с характером музыки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Эмоционально реагировать на музыку и передавать это в движении, мимике и жестах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Осваивать и накапливать различные виды движений соответственно возрасту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Уметь перевоплощаться в персонажей песен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Развивать коммуникативные навыки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Использовать знакомые движения в пластической импровизации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Импровизировать в соответствии с характером музыки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Совершенствовать крупную моторику, мышечную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память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              Расписание:</a:t>
            </a:r>
            <a:endParaRPr lang="ru-RU" sz="1600" i="1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u="sng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Понедельник –Среда</a:t>
            </a:r>
            <a:endParaRPr lang="ru-RU" sz="1600" i="1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8.00 Группа № 10 (старшая)</a:t>
            </a:r>
            <a:endParaRPr lang="ru-RU" sz="1600" i="1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8.10 Группа №13 (старшая)</a:t>
            </a:r>
            <a:endParaRPr lang="ru-RU" sz="1600" i="1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8.10 Группа №3 (средняя)</a:t>
            </a:r>
            <a:endParaRPr lang="ru-RU" sz="1600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54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64704"/>
            <a:ext cx="32147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7030A0"/>
                </a:solidFill>
              </a:rPr>
              <a:t>Предполагаемый результат: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CC0066"/>
                </a:solidFill>
              </a:rPr>
              <a:t>Пластическая и эмоциональная </a:t>
            </a:r>
            <a:r>
              <a:rPr lang="ru-RU" sz="2000" i="1" dirty="0" err="1" smtClean="0">
                <a:solidFill>
                  <a:srgbClr val="CC0066"/>
                </a:solidFill>
              </a:rPr>
              <a:t>раскрепощенность</a:t>
            </a:r>
            <a:r>
              <a:rPr lang="ru-RU" sz="2000" i="1" dirty="0" smtClean="0">
                <a:solidFill>
                  <a:srgbClr val="CC0066"/>
                </a:solidFill>
              </a:rPr>
              <a:t> детей в музыкально – ритмических композициях</a:t>
            </a:r>
          </a:p>
          <a:p>
            <a:pPr>
              <a:buFontTx/>
              <a:buChar char="-"/>
            </a:pPr>
            <a:endParaRPr lang="ru-RU" sz="2000" b="1" i="1" u="sng" dirty="0" smtClean="0">
              <a:solidFill>
                <a:srgbClr val="7030A0"/>
              </a:solidFill>
            </a:endParaRPr>
          </a:p>
          <a:p>
            <a:r>
              <a:rPr lang="ru-RU" sz="2000" b="1" i="1" u="sng" dirty="0" smtClean="0">
                <a:solidFill>
                  <a:srgbClr val="7030A0"/>
                </a:solidFill>
              </a:rPr>
              <a:t>Трансляция результатов кружковой деятельности</a:t>
            </a:r>
          </a:p>
          <a:p>
            <a:r>
              <a:rPr lang="ru-RU" sz="2000" i="1" dirty="0" smtClean="0">
                <a:solidFill>
                  <a:srgbClr val="CC0066"/>
                </a:solidFill>
              </a:rPr>
              <a:t>- Открытое занятие для родителей и педагогов (апрель).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CC0066"/>
                </a:solidFill>
              </a:rPr>
              <a:t>Праздники и развлечения</a:t>
            </a:r>
            <a:r>
              <a:rPr lang="ru-RU" i="1" dirty="0" smtClean="0">
                <a:solidFill>
                  <a:srgbClr val="CC0066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8680"/>
            <a:ext cx="4536504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27026"/>
            <a:ext cx="4680520" cy="25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04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</TotalTime>
  <Words>75</Words>
  <Application>Microsoft Office PowerPoint</Application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15</cp:revision>
  <dcterms:created xsi:type="dcterms:W3CDTF">2016-09-12T18:55:02Z</dcterms:created>
  <dcterms:modified xsi:type="dcterms:W3CDTF">2016-09-13T02:40:00Z</dcterms:modified>
</cp:coreProperties>
</file>